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7" r:id="rId3"/>
    <p:sldId id="289" r:id="rId4"/>
    <p:sldId id="288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27936"/>
            <a:ext cx="1943663" cy="1800973"/>
          </a:xfrm>
          <a:prstGeom prst="ellipse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9" y="46936"/>
            <a:ext cx="7540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4048" y="5114801"/>
            <a:ext cx="3647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Воспитатель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высшей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квалификационной категории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3515925"/>
            <a:ext cx="548005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92574" y="6360454"/>
            <a:ext cx="41232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Gothic"/>
              </a:rPr>
              <a:t>Новокузнецкий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Gothic"/>
              </a:rPr>
              <a:t>городской округ,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Gothic"/>
              </a:rPr>
              <a:t>2020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047" y="1711478"/>
            <a:ext cx="7836889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«Лэпбук 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как средство развития 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познавательных 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способностей 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 дошкольного 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возраста»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4197" y="4653136"/>
            <a:ext cx="43321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Феданова Евгени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Валериевна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16632"/>
            <a:ext cx="2286016" cy="2118192"/>
          </a:xfrm>
          <a:prstGeom prst="ellipse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339752" y="3271520"/>
            <a:ext cx="6480720" cy="31098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55876" y="3241039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Что такое лэпбук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480" y="116632"/>
            <a:ext cx="6357728" cy="28803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ФГОС ставит во главу угла индивидуальный подход к ребенку и игру, где происходит сохранение самоценности дошкольного детства и где сохраняется сама природа дошкольника. </a:t>
            </a:r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В поиске  </a:t>
            </a:r>
            <a:r>
              <a:rPr lang="ru-RU" b="1" dirty="0">
                <a:latin typeface="Times New Roman"/>
                <a:ea typeface="Times New Roman"/>
              </a:rPr>
              <a:t>новых форм организации образовательной деятельности находится сейчас каждый педагог детского сада. Результатом такого поиска может стать </a:t>
            </a:r>
            <a:r>
              <a:rPr lang="ru-RU" b="1" i="1" u="sng" dirty="0">
                <a:solidFill>
                  <a:srgbClr val="FF0000"/>
                </a:solidFill>
                <a:latin typeface="Times New Roman"/>
                <a:ea typeface="Times New Roman"/>
              </a:rPr>
              <a:t>тематическая папка или лэпбук.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573016"/>
            <a:ext cx="6120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Лэпбук (</a:t>
            </a:r>
            <a:r>
              <a:rPr lang="ru-RU" b="1" dirty="0" err="1">
                <a:latin typeface="Times New Roman"/>
                <a:ea typeface="Times New Roman"/>
              </a:rPr>
              <a:t>lapbook</a:t>
            </a:r>
            <a:r>
              <a:rPr lang="ru-RU" b="1" dirty="0">
                <a:latin typeface="Times New Roman"/>
                <a:ea typeface="Times New Roman"/>
              </a:rPr>
              <a:t>)</a:t>
            </a:r>
            <a:r>
              <a:rPr lang="ru-RU" dirty="0">
                <a:latin typeface="Times New Roman"/>
                <a:ea typeface="Times New Roman"/>
              </a:rPr>
              <a:t>,или как его еще называют</a:t>
            </a:r>
            <a:r>
              <a:rPr lang="ru-RU" b="1" dirty="0">
                <a:latin typeface="Times New Roman"/>
                <a:ea typeface="Times New Roman"/>
              </a:rPr>
              <a:t> тематическая папка</a:t>
            </a:r>
            <a:r>
              <a:rPr lang="ru-RU" dirty="0">
                <a:latin typeface="Times New Roman"/>
                <a:ea typeface="Times New Roman"/>
              </a:rPr>
              <a:t>, -это самодельная </a:t>
            </a:r>
            <a:r>
              <a:rPr lang="ru-RU" b="1" dirty="0" smtClean="0">
                <a:latin typeface="Times New Roman"/>
                <a:ea typeface="Times New Roman"/>
              </a:rPr>
              <a:t>интерактивная </a:t>
            </a:r>
            <a:r>
              <a:rPr lang="ru-RU" b="1" dirty="0">
                <a:latin typeface="Times New Roman"/>
                <a:ea typeface="Times New Roman"/>
              </a:rPr>
              <a:t>папка</a:t>
            </a:r>
            <a:r>
              <a:rPr lang="ru-RU" dirty="0">
                <a:latin typeface="Times New Roman"/>
                <a:ea typeface="Times New Roman"/>
              </a:rPr>
              <a:t> с кармашками, дверками, окошками, подвижными деталями, которые ребенок может доставать, перекладывать, складывать по своему усмотрению. В ней собирается материал по какой-то определенной теме. При этом лэпбук - это не просто поделка. Это наглядно-практический метод обучения, заключительный этап самостоятельной исследовательской работы,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9450" y="4581128"/>
            <a:ext cx="3187359" cy="199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79015"/>
            <a:ext cx="1944216" cy="1801485"/>
          </a:xfrm>
          <a:prstGeom prst="ellipse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3101" y="188640"/>
            <a:ext cx="4608512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лэпбуком отвечает основным тезисам организации партнерской деятельности взрослого с детьми, на которые указывает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Н.А.Короткова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4470">
            <a:off x="6682857" y="1701210"/>
            <a:ext cx="469900" cy="7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08" y="59903"/>
            <a:ext cx="3176328" cy="19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8256" y="2457255"/>
            <a:ext cx="1865264" cy="18576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включенность воспитателя в деятельность наравне с детьми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2" y="3386086"/>
            <a:ext cx="2212874" cy="28083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присоединение дошкольников к деятельности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психического и дисциплинарного принуждения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47357" y="3386086"/>
            <a:ext cx="2212875" cy="2808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общение и перемещение детей во время деятельности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соответствии организации рабочего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41660" y="2457255"/>
            <a:ext cx="2016224" cy="185766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временной конец деятельности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(каждый работает в своем темпе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364088" y="1916832"/>
            <a:ext cx="360040" cy="146925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275856" y="1916832"/>
            <a:ext cx="360040" cy="146925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760">
            <a:off x="1759137" y="1707055"/>
            <a:ext cx="469900" cy="7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6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96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607"/>
            <a:ext cx="1387267" cy="1285423"/>
          </a:xfrm>
          <a:prstGeom prst="ellipse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1907704" y="95957"/>
            <a:ext cx="518457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отвечает всем требованиям ФГОС ДО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предметно-развивающей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480" y="1320093"/>
            <a:ext cx="9015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информативен;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полифункционален: способствует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творчества, воображения.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пригоден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 одновременно группой детей (в том числе с участием взрослого как играющего партнера);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дидактическими свойствами. Несет в себе способы ознакомления с цветом, формой и т.д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художественно-эстетического развития ребенка, приобщает его к миру искусства;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вариативен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(есть несколько вариантов использования каждой его части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доступно детям дошкольного возраста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игровую, познавательную, исследовательскую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творческую активность всех воспитанников.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86097" y="4407363"/>
            <a:ext cx="3626847" cy="9215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17" name="Picture 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609600"/>
            <a:ext cx="65087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985176" cy="249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5" name="Picture 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609600"/>
            <a:ext cx="65087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609600"/>
            <a:ext cx="65087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7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609600"/>
            <a:ext cx="65087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2780080" y="4516377"/>
            <a:ext cx="3425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 </a:t>
            </a:r>
            <a:r>
              <a:rPr kumimoji="0" lang="ru-RU" altLang="ru-RU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лэпбука:</a:t>
            </a:r>
            <a:endParaRPr kumimoji="0" lang="ru-RU" altLang="ru-RU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222304" y="5445224"/>
            <a:ext cx="7326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стихов, пальчиковой гимнастики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интереса к содержанию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 при работе с лэбуком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со стороны родителей.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0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9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1904"/>
            <a:ext cx="2286016" cy="2118192"/>
          </a:xfrm>
          <a:prstGeom prst="ellipse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4138016"/>
            <a:ext cx="4232850" cy="264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77039" y="165263"/>
            <a:ext cx="3744416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77068" y="469264"/>
            <a:ext cx="2933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Из чего состоит </a:t>
            </a:r>
            <a:r>
              <a:rPr lang="ru-RU" b="1" i="1" u="sng" dirty="0">
                <a:solidFill>
                  <a:srgbClr val="FF0000"/>
                </a:solidFill>
                <a:latin typeface="Times New Roman"/>
                <a:ea typeface="Times New Roman"/>
              </a:rPr>
              <a:t>лэпбук</a:t>
            </a:r>
            <a:r>
              <a:rPr lang="ru-RU" b="1" dirty="0">
                <a:latin typeface="Times New Roman"/>
                <a:ea typeface="Times New Roman"/>
              </a:rPr>
              <a:t>?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4572000" cy="898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190500">
              <a:lnSpc>
                <a:spcPct val="9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Возьмите плотную бумагу формата А3 или два листа формата А4 и сложите их вот так:</a:t>
            </a:r>
            <a:endParaRPr lang="ru-RU" sz="1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2" name="Picture 92"/>
          <p:cNvPicPr/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3280163" y="2348880"/>
            <a:ext cx="4463624" cy="2956520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 rot="18550541">
            <a:off x="3022488" y="1847658"/>
            <a:ext cx="381402" cy="138528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68414" y="54127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Готово! Теперь можно приступать к изготовлению вкладок, окошек, мини-книжек и других деталей </a:t>
            </a:r>
            <a:r>
              <a:rPr lang="ru-RU" b="1" dirty="0" smtClean="0">
                <a:latin typeface="Times New Roman"/>
                <a:ea typeface="Times New Roman"/>
              </a:rPr>
              <a:t>вашего лэпбука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3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9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22" y="32792"/>
            <a:ext cx="2020543" cy="1872208"/>
          </a:xfrm>
          <a:prstGeom prst="ellipse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6643" y="5509382"/>
            <a:ext cx="2209744" cy="138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43808" y="88764"/>
            <a:ext cx="4097046" cy="10199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коллекция лепбуков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apf.mail.ru/cgi-bin/readmsg?id=16015286890154569654;0;1&amp;exif=1&amp;full=1&amp;x-email=detsad18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2295121"/>
            <a:ext cx="4416425" cy="320484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1420"/>
          <a:stretch/>
        </p:blipFill>
        <p:spPr bwMode="auto">
          <a:xfrm>
            <a:off x="4607719" y="1235891"/>
            <a:ext cx="4215950" cy="2697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31" y="4025366"/>
            <a:ext cx="4104833" cy="271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91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08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" y="119584"/>
            <a:ext cx="2304256" cy="33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05" y="133084"/>
            <a:ext cx="2250714" cy="32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084"/>
            <a:ext cx="2303760" cy="33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" y="3424451"/>
            <a:ext cx="2219188" cy="317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94" y="141680"/>
            <a:ext cx="2314377" cy="332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04" y="3437953"/>
            <a:ext cx="2392801" cy="319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9" y="3424451"/>
            <a:ext cx="2275758" cy="323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37" y="3432172"/>
            <a:ext cx="2218602" cy="320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7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406</Words>
  <Application>Microsoft Office PowerPoint</Application>
  <PresentationFormat>Экран (4:3)</PresentationFormat>
  <Paragraphs>56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DS-185</cp:lastModifiedBy>
  <cp:revision>66</cp:revision>
  <dcterms:created xsi:type="dcterms:W3CDTF">2013-12-02T16:12:05Z</dcterms:created>
  <dcterms:modified xsi:type="dcterms:W3CDTF">2020-10-01T06:59:49Z</dcterms:modified>
</cp:coreProperties>
</file>